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00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970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595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5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044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6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13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33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6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24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1287-E2A2-43C9-9459-2F1912DD3E4F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19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F1287-E2A2-43C9-9459-2F1912DD3E4F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38ABC-DC97-4BC8-9EF0-152661D84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82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303" y="1144120"/>
            <a:ext cx="4500003" cy="4463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718612" y="3092824"/>
            <a:ext cx="2003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515 USD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913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1 </a:t>
            </a:r>
            <a:r>
              <a:rPr lang="en-US" dirty="0" smtClean="0"/>
              <a:t>USD</a:t>
            </a:r>
          </a:p>
          <a:p>
            <a:endParaRPr lang="en-US" dirty="0"/>
          </a:p>
          <a:p>
            <a:r>
              <a:rPr lang="en-US" dirty="0" smtClean="0"/>
              <a:t>March 08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447" y="889346"/>
            <a:ext cx="4867835" cy="5145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5363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52 </a:t>
            </a:r>
            <a:r>
              <a:rPr lang="en-US" dirty="0" smtClean="0"/>
              <a:t>USD</a:t>
            </a:r>
          </a:p>
          <a:p>
            <a:endParaRPr lang="en-US" dirty="0"/>
          </a:p>
          <a:p>
            <a:r>
              <a:rPr lang="en-US" dirty="0" smtClean="0"/>
              <a:t>March 06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213" y="632284"/>
            <a:ext cx="5410480" cy="5659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992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12 </a:t>
            </a:r>
            <a:r>
              <a:rPr lang="en-US" dirty="0" smtClean="0"/>
              <a:t>USD</a:t>
            </a:r>
          </a:p>
          <a:p>
            <a:endParaRPr lang="en-US" dirty="0"/>
          </a:p>
          <a:p>
            <a:r>
              <a:rPr lang="en-US" dirty="0" smtClean="0"/>
              <a:t>Feb 25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101" y="795340"/>
            <a:ext cx="4559394" cy="5333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2527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46 </a:t>
            </a:r>
            <a:r>
              <a:rPr lang="en-US" dirty="0" smtClean="0"/>
              <a:t>USD</a:t>
            </a:r>
          </a:p>
          <a:p>
            <a:endParaRPr lang="en-US" dirty="0"/>
          </a:p>
          <a:p>
            <a:r>
              <a:rPr lang="en-US" dirty="0" smtClean="0"/>
              <a:t>March 06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296" y="844924"/>
            <a:ext cx="4841222" cy="5331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4167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835" y="1231806"/>
            <a:ext cx="5413668" cy="4483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718612" y="3092824"/>
            <a:ext cx="200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7 </a:t>
            </a:r>
            <a:r>
              <a:rPr lang="en-US" dirty="0" smtClean="0"/>
              <a:t>USD</a:t>
            </a:r>
          </a:p>
          <a:p>
            <a:endParaRPr lang="en-US" dirty="0"/>
          </a:p>
          <a:p>
            <a:r>
              <a:rPr lang="en-US" dirty="0" smtClean="0"/>
              <a:t>March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23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939" y="992282"/>
            <a:ext cx="5486006" cy="4843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718612" y="3092824"/>
            <a:ext cx="200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7 </a:t>
            </a:r>
            <a:r>
              <a:rPr lang="en-US" dirty="0" smtClean="0"/>
              <a:t>USD</a:t>
            </a:r>
          </a:p>
          <a:p>
            <a:endParaRPr lang="en-US" dirty="0"/>
          </a:p>
          <a:p>
            <a:r>
              <a:rPr lang="en-US" dirty="0" smtClean="0"/>
              <a:t>March 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152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4 </a:t>
            </a:r>
            <a:r>
              <a:rPr lang="en-US" dirty="0" smtClean="0"/>
              <a:t>USD</a:t>
            </a:r>
          </a:p>
          <a:p>
            <a:endParaRPr lang="en-US" dirty="0"/>
          </a:p>
          <a:p>
            <a:r>
              <a:rPr lang="en-US" dirty="0" smtClean="0"/>
              <a:t>March 23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012" y="1411661"/>
            <a:ext cx="5383306" cy="4750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8806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46 </a:t>
            </a:r>
            <a:r>
              <a:rPr lang="en-US" dirty="0" smtClean="0"/>
              <a:t>USD</a:t>
            </a:r>
          </a:p>
          <a:p>
            <a:endParaRPr lang="en-US" dirty="0"/>
          </a:p>
          <a:p>
            <a:r>
              <a:rPr lang="en-US" dirty="0" smtClean="0"/>
              <a:t>March 24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372" y="899551"/>
            <a:ext cx="5760945" cy="5116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1266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13 </a:t>
            </a:r>
            <a:r>
              <a:rPr lang="en-US" dirty="0" smtClean="0"/>
              <a:t>USD</a:t>
            </a:r>
          </a:p>
          <a:p>
            <a:endParaRPr lang="en-US" dirty="0"/>
          </a:p>
          <a:p>
            <a:r>
              <a:rPr lang="en-US" dirty="0" smtClean="0"/>
              <a:t>March 19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227" y="854610"/>
            <a:ext cx="4327432" cy="4845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8765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43 </a:t>
            </a:r>
            <a:r>
              <a:rPr lang="en-US" dirty="0" smtClean="0"/>
              <a:t>USD</a:t>
            </a:r>
          </a:p>
          <a:p>
            <a:endParaRPr lang="en-US" dirty="0"/>
          </a:p>
          <a:p>
            <a:r>
              <a:rPr lang="en-US" dirty="0" smtClean="0"/>
              <a:t>March 14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185" y="1030874"/>
            <a:ext cx="4591050" cy="48625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6418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11 </a:t>
            </a:r>
            <a:r>
              <a:rPr lang="en-US" dirty="0" smtClean="0"/>
              <a:t>USD</a:t>
            </a:r>
          </a:p>
          <a:p>
            <a:endParaRPr lang="en-US" dirty="0"/>
          </a:p>
          <a:p>
            <a:r>
              <a:rPr lang="en-US" dirty="0" smtClean="0"/>
              <a:t>March 10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590" y="843234"/>
            <a:ext cx="5458385" cy="5237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5839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8612" y="3092824"/>
            <a:ext cx="200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= 4 </a:t>
            </a:r>
            <a:r>
              <a:rPr lang="en-US" dirty="0" smtClean="0"/>
              <a:t>USD</a:t>
            </a:r>
          </a:p>
          <a:p>
            <a:endParaRPr lang="en-US" dirty="0"/>
          </a:p>
          <a:p>
            <a:r>
              <a:rPr lang="en-US" dirty="0" smtClean="0"/>
              <a:t>March 09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751" y="933169"/>
            <a:ext cx="5351649" cy="5324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0059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76</Words>
  <Application>Microsoft Office PowerPoint</Application>
  <PresentationFormat>Widescreen</PresentationFormat>
  <Paragraphs>37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Aquil</dc:creator>
  <cp:lastModifiedBy>Aquil</cp:lastModifiedBy>
  <cp:revision>19</cp:revision>
  <dcterms:created xsi:type="dcterms:W3CDTF">2019-05-06T06:35:33Z</dcterms:created>
  <dcterms:modified xsi:type="dcterms:W3CDTF">2019-05-07T04:36:26Z</dcterms:modified>
</cp:coreProperties>
</file>